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2" r:id="rId6"/>
    <p:sldId id="274" r:id="rId7"/>
    <p:sldId id="263" r:id="rId8"/>
    <p:sldId id="264" r:id="rId9"/>
    <p:sldId id="268" r:id="rId10"/>
    <p:sldId id="269" r:id="rId11"/>
    <p:sldId id="267" r:id="rId12"/>
    <p:sldId id="270" r:id="rId13"/>
    <p:sldId id="271" r:id="rId14"/>
    <p:sldId id="272" r:id="rId15"/>
    <p:sldId id="27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DE8676-04A5-48C2-991A-B457F678E0F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97A8FF-0B4F-4E37-BBD7-273ECA13D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2505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4240A264-40AD-4A7D-9071-EB5882C43E5E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F918A360-C94F-4EF0-92DB-90418A5B2552}" type="slidenum">
              <a:rPr lang="en-IN" smtClean="0"/>
              <a:t>‹#›</a:t>
            </a:fld>
            <a:endParaRPr lang="en-I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400" dirty="0">
                <a:latin typeface="Algerian" pitchFamily="82" charset="0"/>
                <a:cs typeface="Aksharyogini" pitchFamily="2" charset="0"/>
              </a:rPr>
              <a:t>COLLEGE MANAGEMENT SYSTEM</a:t>
            </a:r>
            <a:endParaRPr lang="en-IN" sz="5400" dirty="0">
              <a:latin typeface="Algerian" pitchFamily="82" charset="0"/>
              <a:cs typeface="Aksharyogini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0380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850106"/>
          </a:xfrm>
        </p:spPr>
        <p:txBody>
          <a:bodyPr/>
          <a:lstStyle/>
          <a:p>
            <a:r>
              <a:rPr lang="en-US" sz="4000" dirty="0">
                <a:latin typeface="Algerian" pitchFamily="82" charset="0"/>
              </a:rPr>
              <a:t>              Record Page</a:t>
            </a:r>
            <a:endParaRPr lang="en-IN" sz="4000" dirty="0">
              <a:latin typeface="Algerian" pitchFamily="82" charset="0"/>
            </a:endParaRPr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" y="1340769"/>
            <a:ext cx="7924800" cy="4291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9383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260648"/>
            <a:ext cx="7924800" cy="1008112"/>
          </a:xfrm>
        </p:spPr>
        <p:txBody>
          <a:bodyPr/>
          <a:lstStyle/>
          <a:p>
            <a:r>
              <a:rPr lang="en" sz="4000" dirty="0">
                <a:latin typeface="Algerian" pitchFamily="82" charset="0"/>
              </a:rPr>
              <a:t>                Update Page</a:t>
            </a:r>
            <a:endParaRPr lang="en-IN" sz="4000" dirty="0">
              <a:latin typeface="Algerian" pitchFamily="82" charset="0"/>
            </a:endParaRP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60449" y="1600200"/>
            <a:ext cx="6423102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012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85010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lgerian" pitchFamily="82" charset="0"/>
              </a:rPr>
              <a:t>Exporting Student Records</a:t>
            </a:r>
            <a:endParaRPr lang="en-IN" sz="4000" dirty="0">
              <a:latin typeface="Algerian" pitchFamily="82" charset="0"/>
            </a:endParaRPr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" y="1268761"/>
            <a:ext cx="7924800" cy="4363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6743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Algerian" pitchFamily="82" charset="0"/>
              </a:rPr>
              <a:t>             Excel Output</a:t>
            </a:r>
            <a:endParaRPr lang="en-IN" sz="4000" dirty="0">
              <a:latin typeface="Algerian" pitchFamily="82" charset="0"/>
            </a:endParaRPr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1892" y="1600200"/>
            <a:ext cx="7920216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70436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4000" dirty="0">
                <a:latin typeface="Algerian" pitchFamily="82" charset="0"/>
              </a:rPr>
              <a:t>               </a:t>
            </a:r>
            <a:r>
              <a:rPr lang="en" sz="4800" dirty="0">
                <a:latin typeface="Algerian" pitchFamily="82" charset="0"/>
              </a:rPr>
              <a:t>Conclusion</a:t>
            </a:r>
            <a:endParaRPr lang="en-IN" sz="4800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IN" sz="2400" dirty="0">
                <a:latin typeface="Aksharyogini" pitchFamily="2" charset="0"/>
                <a:cs typeface="Aksharyogini" pitchFamily="2" charset="0"/>
              </a:rPr>
              <a:t>This college management system makes it easy for college staff to add new students, update information, and see all student records in one place.</a:t>
            </a:r>
          </a:p>
          <a:p>
            <a:r>
              <a:rPr lang="en-IN" sz="2400" dirty="0">
                <a:latin typeface="Aksharyogini" pitchFamily="2" charset="0"/>
                <a:cs typeface="Aksharyogini" pitchFamily="2" charset="0"/>
              </a:rPr>
              <a:t> No more piles of paper! You can even export the data to Excel for further use. </a:t>
            </a:r>
          </a:p>
          <a:p>
            <a:r>
              <a:rPr lang="en-IN" sz="2400" dirty="0">
                <a:latin typeface="Aksharyogini" pitchFamily="2" charset="0"/>
                <a:cs typeface="Aksharyogini" pitchFamily="2" charset="0"/>
              </a:rPr>
              <a:t>This system is a great way to keep track of students and make college life smoother for everyone.</a:t>
            </a:r>
          </a:p>
        </p:txBody>
      </p:sp>
    </p:spTree>
    <p:extLst>
      <p:ext uri="{BB962C8B-B14F-4D97-AF65-F5344CB8AC3E}">
        <p14:creationId xmlns:p14="http://schemas.microsoft.com/office/powerpoint/2010/main" val="4001640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908720"/>
            <a:ext cx="7924800" cy="2376264"/>
          </a:xfrm>
        </p:spPr>
        <p:txBody>
          <a:bodyPr/>
          <a:lstStyle/>
          <a:p>
            <a:r>
              <a:rPr lang="en-US" dirty="0">
                <a:latin typeface="Algerian" pitchFamily="82" charset="0"/>
              </a:rPr>
              <a:t>                  </a:t>
            </a:r>
            <a:r>
              <a:rPr lang="en-US" sz="5400" dirty="0">
                <a:latin typeface="Algerian" pitchFamily="82" charset="0"/>
              </a:rPr>
              <a:t>THANK YOU !  </a:t>
            </a:r>
            <a:endParaRPr lang="en-IN" sz="5400" dirty="0">
              <a:latin typeface="Algerian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66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4400" dirty="0">
                <a:latin typeface="Algerian" pitchFamily="82" charset="0"/>
                <a:cs typeface="Aksharyogini" pitchFamily="2" charset="0"/>
              </a:rPr>
              <a:t>  Technologies Utilized </a:t>
            </a:r>
            <a:endParaRPr lang="en-IN" sz="4400" dirty="0">
              <a:latin typeface="Algerian" pitchFamily="82" charset="0"/>
              <a:cs typeface="Aksharyogini" pitchFamily="2" charset="0"/>
            </a:endParaRPr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751" y="1628800"/>
            <a:ext cx="5893537" cy="4464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6698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4400" dirty="0">
                <a:latin typeface="Algerian" pitchFamily="82" charset="0"/>
                <a:cs typeface="Aksharyogini" pitchFamily="2" charset="0"/>
              </a:rPr>
              <a:t>              Abstract</a:t>
            </a:r>
            <a:endParaRPr lang="en-IN" sz="4400" dirty="0">
              <a:latin typeface="Algerian" pitchFamily="82" charset="0"/>
              <a:cs typeface="Aksharyogini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Aksharyogini" pitchFamily="2" charset="0"/>
                <a:cs typeface="Aksharyogini" pitchFamily="2" charset="0"/>
              </a:rPr>
              <a:t>College Management System is a </a:t>
            </a:r>
            <a:r>
              <a:rPr lang="en-IN" sz="2000" dirty="0">
                <a:latin typeface="Aksharyogini" pitchFamily="2" charset="0"/>
                <a:cs typeface="Aksharyogini" pitchFamily="2" charset="0"/>
              </a:rPr>
              <a:t>web application empowers college administrators to manage student data with a user-friendly interface. </a:t>
            </a:r>
          </a:p>
          <a:p>
            <a:r>
              <a:rPr lang="en-IN" sz="2000" dirty="0">
                <a:latin typeface="Aksharyogini" pitchFamily="2" charset="0"/>
                <a:cs typeface="Aksharyogini" pitchFamily="2" charset="0"/>
              </a:rPr>
              <a:t>Using Spring Boot, MySQL, and Angular, the system offers CRUD (Create, Read, Update, Delete) functionalities for student records. </a:t>
            </a:r>
          </a:p>
          <a:p>
            <a:r>
              <a:rPr lang="en-IN" sz="2000" dirty="0">
                <a:latin typeface="Aksharyogini" pitchFamily="2" charset="0"/>
                <a:cs typeface="Aksharyogini" pitchFamily="2" charset="0"/>
              </a:rPr>
              <a:t>Administrators can seamlessly add new students, view existing information in a clear tabular format, modify details as needed, and remove out-dated entries. </a:t>
            </a:r>
          </a:p>
          <a:p>
            <a:r>
              <a:rPr lang="en-IN" sz="2000" dirty="0">
                <a:latin typeface="Aksharyogini" pitchFamily="2" charset="0"/>
                <a:cs typeface="Aksharyogini" pitchFamily="2" charset="0"/>
              </a:rPr>
              <a:t>Additionally, the system facilitates data export in Excel format for further analysis and record-keeping.</a:t>
            </a:r>
          </a:p>
        </p:txBody>
      </p:sp>
    </p:spTree>
    <p:extLst>
      <p:ext uri="{BB962C8B-B14F-4D97-AF65-F5344CB8AC3E}">
        <p14:creationId xmlns:p14="http://schemas.microsoft.com/office/powerpoint/2010/main" val="1355949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4000" dirty="0">
                <a:latin typeface="Algerian" pitchFamily="82" charset="0"/>
              </a:rPr>
              <a:t>Architecture Diagram</a:t>
            </a:r>
            <a:endParaRPr lang="en-IN" sz="4000" dirty="0">
              <a:latin typeface="Algerian" pitchFamily="82" charset="0"/>
            </a:endParaRPr>
          </a:p>
        </p:txBody>
      </p:sp>
      <p:pic>
        <p:nvPicPr>
          <p:cNvPr id="2052" name="Picture 4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76872"/>
            <a:ext cx="8280920" cy="2736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8484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" sz="3600" dirty="0">
                <a:latin typeface="Algerian" pitchFamily="82" charset="0"/>
              </a:rPr>
              <a:t>Angular components, imports, declarations.</a:t>
            </a:r>
            <a:endParaRPr lang="en-IN" sz="3600" dirty="0">
              <a:latin typeface="Algerian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4267200"/>
            <a:ext cx="2818631" cy="1628775"/>
          </a:xfrm>
        </p:spPr>
      </p:pic>
      <p:pic>
        <p:nvPicPr>
          <p:cNvPr id="4098" name="Picture 2" descr="C:\Users\DELL\Downloads\WhatsApp Image 2024-04-16 at 1.15.17 PM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2924944"/>
            <a:ext cx="2808312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DELL\Downloads\WhatsApp Image 2024-04-16 at 1.15.33 PM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484784"/>
            <a:ext cx="3024336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8587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922114"/>
          </a:xfrm>
        </p:spPr>
        <p:txBody>
          <a:bodyPr/>
          <a:lstStyle/>
          <a:p>
            <a:r>
              <a:rPr lang="en-US" sz="4000" dirty="0">
                <a:latin typeface="Algerian" pitchFamily="82" charset="0"/>
              </a:rPr>
              <a:t>    SPRING BOOT INITIALIZER</a:t>
            </a:r>
            <a:endParaRPr lang="en-IN" sz="4000" dirty="0">
              <a:latin typeface="Algerian" pitchFamily="82" charset="0"/>
            </a:endParaRPr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897" y="1268760"/>
            <a:ext cx="7524205" cy="4446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92952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116632"/>
            <a:ext cx="7924800" cy="720080"/>
          </a:xfrm>
        </p:spPr>
        <p:txBody>
          <a:bodyPr>
            <a:normAutofit/>
          </a:bodyPr>
          <a:lstStyle/>
          <a:p>
            <a:r>
              <a:rPr lang="en" sz="3600" dirty="0">
                <a:latin typeface="Algerian" pitchFamily="82" charset="0"/>
              </a:rPr>
              <a:t>Java Backend Class Hierarchy</a:t>
            </a:r>
            <a:endParaRPr lang="en-IN" sz="3600" dirty="0">
              <a:latin typeface="Algerian" pitchFamily="82" charset="0"/>
            </a:endParaRP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87824" y="908720"/>
            <a:ext cx="3216545" cy="5688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0974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4000" dirty="0">
                <a:latin typeface="Algerian" pitchFamily="82" charset="0"/>
              </a:rPr>
              <a:t>   STATE Diagram for MySQL</a:t>
            </a:r>
            <a:endParaRPr lang="en-IN" sz="4000" dirty="0">
              <a:latin typeface="Algerian" pitchFamily="82" charset="0"/>
            </a:endParaRPr>
          </a:p>
        </p:txBody>
      </p:sp>
      <p:pic>
        <p:nvPicPr>
          <p:cNvPr id="13314" name="Picture 2" descr="C:\Users\DELL\Downloads\state diagram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700809"/>
            <a:ext cx="7010400" cy="4061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1041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922114"/>
          </a:xfrm>
        </p:spPr>
        <p:txBody>
          <a:bodyPr/>
          <a:lstStyle/>
          <a:p>
            <a:r>
              <a:rPr lang="en-US" sz="4000" dirty="0">
                <a:latin typeface="Algerian" pitchFamily="82" charset="0"/>
              </a:rPr>
              <a:t>         Registration Page</a:t>
            </a:r>
            <a:endParaRPr lang="en-IN" sz="4000" dirty="0">
              <a:latin typeface="Algerian" pitchFamily="82" charset="0"/>
            </a:endParaRP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60449" y="1340768"/>
            <a:ext cx="6423102" cy="4374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0382553"/>
      </p:ext>
    </p:extLst>
  </p:cSld>
  <p:clrMapOvr>
    <a:masterClrMapping/>
  </p:clrMapOvr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233</TotalTime>
  <Words>204</Words>
  <Application>Microsoft Office PowerPoint</Application>
  <PresentationFormat>On-screen Show (4:3)</PresentationFormat>
  <Paragraphs>22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Aksharyogini</vt:lpstr>
      <vt:lpstr>Algerian</vt:lpstr>
      <vt:lpstr>Arial</vt:lpstr>
      <vt:lpstr>Arial Narrow</vt:lpstr>
      <vt:lpstr>Calibri</vt:lpstr>
      <vt:lpstr>Horizon</vt:lpstr>
      <vt:lpstr>COLLEGE MANAGEMENT SYSTEM</vt:lpstr>
      <vt:lpstr>  Technologies Utilized </vt:lpstr>
      <vt:lpstr>              Abstract</vt:lpstr>
      <vt:lpstr>Architecture Diagram</vt:lpstr>
      <vt:lpstr>Angular components, imports, declarations.</vt:lpstr>
      <vt:lpstr>    SPRING BOOT INITIALIZER</vt:lpstr>
      <vt:lpstr>Java Backend Class Hierarchy</vt:lpstr>
      <vt:lpstr>   STATE Diagram for MySQL</vt:lpstr>
      <vt:lpstr>         Registration Page</vt:lpstr>
      <vt:lpstr>              Record Page</vt:lpstr>
      <vt:lpstr>                Update Page</vt:lpstr>
      <vt:lpstr>Exporting Student Records</vt:lpstr>
      <vt:lpstr>             Excel Output</vt:lpstr>
      <vt:lpstr>               Conclusion</vt:lpstr>
      <vt:lpstr>                  THANK YOU !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abhishek gothankar</cp:lastModifiedBy>
  <cp:revision>13</cp:revision>
  <dcterms:created xsi:type="dcterms:W3CDTF">2024-04-16T10:01:38Z</dcterms:created>
  <dcterms:modified xsi:type="dcterms:W3CDTF">2024-04-22T08:05:50Z</dcterms:modified>
</cp:coreProperties>
</file>

<file path=docProps/thumbnail.jpeg>
</file>